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9" r:id="rId5"/>
    <p:sldId id="282" r:id="rId6"/>
    <p:sldId id="258" r:id="rId7"/>
    <p:sldId id="277" r:id="rId8"/>
    <p:sldId id="260" r:id="rId9"/>
    <p:sldId id="27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1" r:id="rId18"/>
    <p:sldId id="274" r:id="rId19"/>
    <p:sldId id="279" r:id="rId20"/>
    <p:sldId id="268" r:id="rId21"/>
    <p:sldId id="281" r:id="rId22"/>
    <p:sldId id="280" r:id="rId23"/>
    <p:sldId id="273" r:id="rId24"/>
    <p:sldId id="27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0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6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7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7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5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1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8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3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2608" y="5257800"/>
            <a:ext cx="504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r>
              <a:rPr lang="en-US" altLang="ko-KR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384003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018085" y="3727938"/>
            <a:ext cx="2004646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085" y="3727938"/>
            <a:ext cx="2064724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66410" y="461132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입장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56085" y="4611321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</p:spTree>
    <p:extLst>
      <p:ext uri="{BB962C8B-B14F-4D97-AF65-F5344CB8AC3E}">
        <p14:creationId xmlns:p14="http://schemas.microsoft.com/office/powerpoint/2010/main" val="310328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415917" y="914400"/>
            <a:ext cx="2178813" cy="1881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39372" y="476813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얼굴이 가려집니다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888941" y="2934799"/>
            <a:ext cx="1582697" cy="5469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39372" y="378618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카메라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마이크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352310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65431" y="3105834"/>
            <a:ext cx="242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상대방의 얼굴 전체가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가려집니다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765430" y="401638"/>
            <a:ext cx="1239715" cy="1268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477" y="7943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상대방이 느끼는 감정에 따라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이모티콘이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표시됩니다</a:t>
            </a:r>
          </a:p>
        </p:txBody>
      </p:sp>
    </p:spTree>
    <p:extLst>
      <p:ext uri="{BB962C8B-B14F-4D97-AF65-F5344CB8AC3E}">
        <p14:creationId xmlns:p14="http://schemas.microsoft.com/office/powerpoint/2010/main" val="335596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1947" y="1540431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눈이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59162" y="3719145"/>
            <a:ext cx="4712676" cy="2145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38711" y="596215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상대방과 채팅을 주고 받을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08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19464" y="1474300"/>
            <a:ext cx="4107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얼굴 전체가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39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84394" y="1395169"/>
            <a:ext cx="7392652" cy="424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27992" y="5908675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미팅이 종료되고 친구를 신청할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1705" y="3666394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70733" y="3692770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42392" y="324433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2204" y="3235514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</a:rPr>
              <a:t>친구를 맺지 않습니다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07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2170" y="3232706"/>
            <a:ext cx="6907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미팅이 종료되었다는 화면이 뜨고 홈페이지로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리다이렉트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0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94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86E69E-E237-86BC-8FC5-AFEB3F9F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0CD358D9-6EEC-66C4-83DF-E3AE8DAF65AB}"/>
              </a:ext>
            </a:extLst>
          </p:cNvPr>
          <p:cNvSpPr/>
          <p:nvPr/>
        </p:nvSpPr>
        <p:spPr>
          <a:xfrm>
            <a:off x="3807363" y="951911"/>
            <a:ext cx="4577274" cy="5699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A6A9A6CC-C307-BEC0-10BE-B95B4E960B55}"/>
              </a:ext>
            </a:extLst>
          </p:cNvPr>
          <p:cNvSpPr/>
          <p:nvPr/>
        </p:nvSpPr>
        <p:spPr>
          <a:xfrm>
            <a:off x="3983250" y="1600200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6204106" y="1596481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F0C07-53E3-D92A-D70C-F497A9BD3A95}"/>
              </a:ext>
            </a:extLst>
          </p:cNvPr>
          <p:cNvSpPr txBox="1"/>
          <p:nvPr/>
        </p:nvSpPr>
        <p:spPr>
          <a:xfrm>
            <a:off x="1403598" y="1788127"/>
            <a:ext cx="272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생성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C2E49-A994-C55D-C4CD-7D1A9FF561BB}"/>
              </a:ext>
            </a:extLst>
          </p:cNvPr>
          <p:cNvSpPr txBox="1"/>
          <p:nvPr/>
        </p:nvSpPr>
        <p:spPr>
          <a:xfrm>
            <a:off x="8208752" y="1817172"/>
            <a:ext cx="361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1F4F5-FA7A-1175-E9A7-D31C911ADFBF}"/>
              </a:ext>
            </a:extLst>
          </p:cNvPr>
          <p:cNvSpPr txBox="1"/>
          <p:nvPr/>
        </p:nvSpPr>
        <p:spPr>
          <a:xfrm>
            <a:off x="4733109" y="582579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제목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1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8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가입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1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"/>
            <a:ext cx="12189781" cy="685397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15462" y="2066191"/>
            <a:ext cx="3789484" cy="1535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0050" y="1122363"/>
            <a:ext cx="1894742" cy="791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3286" y="5555760"/>
            <a:ext cx="8050822" cy="6758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462" y="3694113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맺은 상대와의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채팅방입니다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07194" y="1333412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프로필로 이동할 수 있습니다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4260" y="5016998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친구와 채팅을 나눌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188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65526" y="1030288"/>
            <a:ext cx="5079283" cy="4502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99375" y="5641351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 정보입니다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548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9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09CF75D3-E1B9-DBA9-6E88-07E10B56F542}"/>
              </a:ext>
            </a:extLst>
          </p:cNvPr>
          <p:cNvSpPr/>
          <p:nvPr/>
        </p:nvSpPr>
        <p:spPr>
          <a:xfrm>
            <a:off x="2976824" y="2945803"/>
            <a:ext cx="2798409" cy="263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FAE19-38DE-FAB4-563B-E19C044CE912}"/>
              </a:ext>
            </a:extLst>
          </p:cNvPr>
          <p:cNvSpPr txBox="1"/>
          <p:nvPr/>
        </p:nvSpPr>
        <p:spPr>
          <a:xfrm>
            <a:off x="2425337" y="5757549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미팅에서 내가 상대방에게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불러 일으킨 감정에 대한 다이어그램입니다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D854C18-A65F-3772-D749-AFF0DEFFCBEE}"/>
              </a:ext>
            </a:extLst>
          </p:cNvPr>
          <p:cNvSpPr/>
          <p:nvPr/>
        </p:nvSpPr>
        <p:spPr>
          <a:xfrm>
            <a:off x="1705708" y="1354148"/>
            <a:ext cx="5240215" cy="1545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CF3D7-E87A-DB01-A921-89F8C28EC06A}"/>
              </a:ext>
            </a:extLst>
          </p:cNvPr>
          <p:cNvSpPr txBox="1"/>
          <p:nvPr/>
        </p:nvSpPr>
        <p:spPr>
          <a:xfrm>
            <a:off x="487003" y="8512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자신이 받은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뱃지를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볼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BD1E7008-4EF7-CC6A-09F7-93B278CD56F6}"/>
              </a:ext>
            </a:extLst>
          </p:cNvPr>
          <p:cNvSpPr/>
          <p:nvPr/>
        </p:nvSpPr>
        <p:spPr>
          <a:xfrm>
            <a:off x="4228597" y="1844712"/>
            <a:ext cx="870941" cy="713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F1927-38D1-F3F8-4694-5B0CFD591DB5}"/>
              </a:ext>
            </a:extLst>
          </p:cNvPr>
          <p:cNvSpPr txBox="1"/>
          <p:nvPr/>
        </p:nvSpPr>
        <p:spPr>
          <a:xfrm>
            <a:off x="4848662" y="1393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위에 마우스를 </a:t>
            </a:r>
            <a:endParaRPr lang="en-US" altLang="ko-KR" sz="1400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올리면 이름이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나옵니다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A4AD66CF-8D10-5503-9D93-17FBD7F0A554}"/>
              </a:ext>
            </a:extLst>
          </p:cNvPr>
          <p:cNvSpPr/>
          <p:nvPr/>
        </p:nvSpPr>
        <p:spPr>
          <a:xfrm>
            <a:off x="8035827" y="2761122"/>
            <a:ext cx="1576967" cy="5910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974B3-E9F0-A550-BAC1-C0D4EB38BA8A}"/>
              </a:ext>
            </a:extLst>
          </p:cNvPr>
          <p:cNvSpPr txBox="1"/>
          <p:nvPr/>
        </p:nvSpPr>
        <p:spPr>
          <a:xfrm>
            <a:off x="9768500" y="2733477"/>
            <a:ext cx="2352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사진을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수정할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788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8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92769" y="2540977"/>
            <a:ext cx="4756639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5254" y="2912422"/>
            <a:ext cx="209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</a:t>
            </a:r>
          </a:p>
        </p:txBody>
      </p:sp>
    </p:spTree>
    <p:extLst>
      <p:ext uri="{BB962C8B-B14F-4D97-AF65-F5344CB8AC3E}">
        <p14:creationId xmlns:p14="http://schemas.microsoft.com/office/powerpoint/2010/main" val="314412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73"/>
          <a:stretch/>
        </p:blipFill>
        <p:spPr>
          <a:xfrm>
            <a:off x="0" y="0"/>
            <a:ext cx="12192000" cy="6811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57138" y="2200245"/>
            <a:ext cx="262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소셜 계정으로 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 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08130" y="747347"/>
            <a:ext cx="5108332" cy="47918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5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17809" y="3349896"/>
            <a:ext cx="3539494" cy="5934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675724" y="1573710"/>
            <a:ext cx="3744576" cy="7576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48534" y="5420402"/>
            <a:ext cx="1317900" cy="583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54225" y="4518472"/>
            <a:ext cx="4666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입력한 휴대폰 번호로 인증번호를 보냅니다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34668" y="1133294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이름을 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74750" y="2909480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휴대폰 번호를 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86771" y="6145794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회원 가입을 완료합니다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55755" y="3922074"/>
            <a:ext cx="1067838" cy="4564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48346" y="4011462"/>
            <a:ext cx="1354015" cy="736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307221" y="4809392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성별을 선택합니다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51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12516" y="1608992"/>
            <a:ext cx="3369437" cy="22156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6847" y="4233496"/>
            <a:ext cx="3718199" cy="962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51116" y="1471245"/>
            <a:ext cx="4984292" cy="3250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67840" y="4914899"/>
            <a:ext cx="1317900" cy="583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86847" y="5235736"/>
            <a:ext cx="3770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글자를 클릭하여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MBTI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66223" y="3639988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달력에서 자신의 생년월일을 선택합니다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807696" y="2980564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사진을 업로드합니다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57665" y="5506887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회원 가입을 완료합니다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19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5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342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1501" y="61546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9197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898767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45369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29898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00440" y="1323242"/>
            <a:ext cx="3291513" cy="2105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53110" y="1323242"/>
            <a:ext cx="3291513" cy="2105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18647" y="3629879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1:1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240924" y="3546135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3:3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4582" y="6253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42002" y="6410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60502" y="5890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채팅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995398" y="5773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</a:rPr>
              <a:t>로그아웃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632701" y="58902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</a:t>
            </a:r>
          </a:p>
        </p:txBody>
      </p:sp>
    </p:spTree>
    <p:extLst>
      <p:ext uri="{BB962C8B-B14F-4D97-AF65-F5344CB8AC3E}">
        <p14:creationId xmlns:p14="http://schemas.microsoft.com/office/powerpoint/2010/main" val="284887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183</Words>
  <Application>Microsoft Office PowerPoint</Application>
  <PresentationFormat>와이드스크린</PresentationFormat>
  <Paragraphs>56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HY신명조</vt:lpstr>
      <vt:lpstr>맑은 고딕</vt:lpstr>
      <vt:lpstr>Arial</vt:lpstr>
      <vt:lpstr>Office 테마</vt:lpstr>
      <vt:lpstr>PowerPoint 프레젠테이션</vt:lpstr>
      <vt:lpstr>로그인/가입</vt:lpstr>
      <vt:lpstr>PowerPoint 프레젠테이션</vt:lpstr>
      <vt:lpstr>PowerPoint 프레젠테이션</vt:lpstr>
      <vt:lpstr>PowerPoint 프레젠테이션</vt:lpstr>
      <vt:lpstr>PowerPoint 프레젠테이션</vt:lpstr>
      <vt:lpstr>메인화면</vt:lpstr>
      <vt:lpstr>PowerPoint 프레젠테이션</vt:lpstr>
      <vt:lpstr>1대1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3대3</vt:lpstr>
      <vt:lpstr>  </vt:lpstr>
      <vt:lpstr>채팅</vt:lpstr>
      <vt:lpstr>PowerPoint 프레젠테이션</vt:lpstr>
      <vt:lpstr>PowerPoint 프레젠테이션</vt:lpstr>
      <vt:lpstr>프로필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17</cp:revision>
  <dcterms:created xsi:type="dcterms:W3CDTF">2023-02-15T07:19:28Z</dcterms:created>
  <dcterms:modified xsi:type="dcterms:W3CDTF">2023-02-16T08:26:17Z</dcterms:modified>
</cp:coreProperties>
</file>